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225A-5AA9-36B1-7D64-650BA8825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71D95-CB71-73A7-C18A-C699D694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F1F3-9C50-7274-BC5D-5043974D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55E5-E424-FF7E-8496-259360BD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9B931-0B30-835C-6083-8DF87D71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0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BC35-3EAA-83FE-32A2-C188790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911E2-B062-75AE-EEB3-C21A3F9F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CF37-AC47-AE5F-F081-B46B46EE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6A59-9F1E-4713-3CED-FA6CE27C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BA186-C9D4-A268-5DF8-6B292770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29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32434-C309-29D9-9FDA-98FF0E8D5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88A8-0914-CCC2-2EC0-2B5B700ED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7508D-292E-F03B-0F6A-6671A052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E832B-49F0-2E95-17D9-9AA8565B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C116-9D9B-49BF-BEE0-033F772B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20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03A1-8CA4-9F62-004F-BA5E2254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294D-DB4C-0BD6-2333-C93FCECE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7D492-E30B-C64D-1309-8511DE156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33EBE-9594-AAB6-BDC5-857559DE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DF6A-1717-C677-4A45-F967F3F1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10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5247-9A75-8080-1FBB-56C296AB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5E301-127F-1A78-1E09-F333E1AE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3196-19B5-57F7-5633-4E64AF5F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2DB55-F591-BC2E-3074-6C981AF3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3E794-8EBC-789B-6FC4-B44780AA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06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746E-5A56-D830-1503-6DAA41C5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37E2-9176-95AB-2C52-87CBC093F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E385E-2BDB-A72F-D0ED-502917AE7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11248-F1FE-644B-8939-6B65DC32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618AE-D50D-0985-3649-7335ABF0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10C6E-D9A6-B4A0-6800-D176FEED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72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2FAB-BDE3-0D6C-75EC-FC5DFD67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0F496-3BBF-BD9B-1A14-CDCB26CF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59043-CA05-3867-FD31-7E010A77E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D3050-10D7-659E-161B-D1BB08CB9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3A13A-54E5-DFA5-CB78-A43E83E9B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451B6-F3A6-6B56-7BA9-6E51AA02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B9415-318D-A7DF-CB8F-AE152317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8C525-4DD2-D930-9C98-403A7B33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37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4116-0D4A-7ACE-FC14-06243A87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9FFCF-67DC-487E-92B4-7CEDFD18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C5DAD-80C9-501E-08D5-47811768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6FD42-2ED2-406C-804E-60573400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0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442FD-C970-63EF-036E-D710025A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78397-F4BE-901A-FB6B-8043C432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1F202-517D-68CB-2CF4-564E93B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8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250C-9AFE-9807-A2A9-ACB75FE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8470-694D-8D75-C796-FFD7EA58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75C36-4A1B-22D9-6D4D-990A8A55B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13292-34C4-2A37-826A-91F06914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A2E7D-9502-FD3F-B76C-F9E1E0B3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E8C4A-13F0-8F7E-AA85-D0A34101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199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2940-8883-5DD1-03EE-C6443548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55-E495-9DBF-506B-DE87179F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F1B2-62AD-3E64-5311-C19A33C6F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053D-A658-A2C3-4489-896C7C6A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DB556-B0B4-A32F-BE26-E69F6F9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9E05E-2979-92BC-8092-38020DAB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3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F0B03-9D47-CC6B-817F-957CFBEB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7801F-62BF-050E-F8C1-1E5BBD39B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E3A1-7734-6915-C958-265D8A31C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2187-0610-41AD-AF76-6BCC19DF9EDB}" type="datetimeFigureOut">
              <a:rPr lang="en-IN" smtClean="0"/>
              <a:t>29-12-2023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1333-C970-18C5-86AD-BCC4DA858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A24C7-D656-C48A-A3B3-8A4278D39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E42E-03E7-44E5-A293-8EA8768B77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5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F7DC-6F2D-F302-CCCE-00BCB73B5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351E9-C2A5-617B-ABB0-6FF88E961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F85A3-7B39-AFE8-6CF8-4A0552FB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435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CE7F7-A188-8C4A-6F60-6481D8286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6" y="0"/>
            <a:ext cx="6604000" cy="4352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0CCAB-7743-606B-0FDD-C664DA05B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0316"/>
            <a:ext cx="6698310" cy="2927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E1E5E-9B6B-CF2C-FEBB-BDE86D1F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167" y="3884406"/>
            <a:ext cx="5501833" cy="29735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48126-DECF-A6F1-6BCF-4D93D98FDE64}"/>
              </a:ext>
            </a:extLst>
          </p:cNvPr>
          <p:cNvSpPr txBox="1"/>
          <p:nvPr/>
        </p:nvSpPr>
        <p:spPr>
          <a:xfrm>
            <a:off x="5670884" y="27472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3E2C9-5A63-E846-8D98-18AC0AC050C2}"/>
              </a:ext>
            </a:extLst>
          </p:cNvPr>
          <p:cNvSpPr txBox="1"/>
          <p:nvPr/>
        </p:nvSpPr>
        <p:spPr>
          <a:xfrm>
            <a:off x="368968" y="77838"/>
            <a:ext cx="9665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ORIENTATION CAMMP ON THE NEW RULES OF HOCKEY WAS HELD IN COLLABORATION WITH DIRECTORATE OF SPORTS AND YOUTH AFFAIRS AND HOCKEY INDIA FOR PHYSICAL EDUCATION TEACHERS AND PLAYERS .  </a:t>
            </a:r>
            <a:r>
              <a:rPr lang="en-US" dirty="0" err="1"/>
              <a:t>Ddirectorate</a:t>
            </a:r>
            <a:r>
              <a:rPr lang="en-US" dirty="0"/>
              <a:t> of sports and youth affairs and hockey </a:t>
            </a:r>
            <a:r>
              <a:rPr lang="en-US" dirty="0" err="1"/>
              <a:t>india</a:t>
            </a:r>
            <a:r>
              <a:rPr lang="en-US" dirty="0">
                <a:highlight>
                  <a:srgbClr val="FFFF00"/>
                </a:highlight>
              </a:rPr>
              <a:t>. </a:t>
            </a:r>
            <a:r>
              <a:rPr lang="en-US" dirty="0"/>
              <a:t>OF HOCKEY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16EAF-24A3-989F-0DAE-A9011B1D73A2}"/>
              </a:ext>
            </a:extLst>
          </p:cNvPr>
          <p:cNvSpPr txBox="1"/>
          <p:nvPr/>
        </p:nvSpPr>
        <p:spPr>
          <a:xfrm>
            <a:off x="56147" y="3884407"/>
            <a:ext cx="1191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PRE SENSITIZATION CAMP WAS HELD FOR COACHES, PLAYERS AND TECHNICAL STAFF ON THE AWARENESS OF </a:t>
            </a:r>
          </a:p>
          <a:p>
            <a:r>
              <a:rPr lang="en-US" dirty="0">
                <a:highlight>
                  <a:srgbClr val="FFFF00"/>
                </a:highlight>
              </a:rPr>
              <a:t>SEXUAL HARASSEMENT TO PLAYERS AT CAMP CENTRES. THE TALK WAS GIVEN BY ADV. CANDIDA  FERNANDES AND PROF. </a:t>
            </a:r>
            <a:r>
              <a:rPr lang="en-US">
                <a:highlight>
                  <a:srgbClr val="FFFF00"/>
                </a:highlight>
              </a:rPr>
              <a:t>NELLY RODRIGUES 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222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Farrel Furtado</dc:creator>
  <cp:lastModifiedBy>Farrel Furtado</cp:lastModifiedBy>
  <cp:revision>1</cp:revision>
  <dcterms:created xsi:type="dcterms:W3CDTF">2023-12-29T06:15:06Z</dcterms:created>
  <dcterms:modified xsi:type="dcterms:W3CDTF">2023-12-29T06:15:07Z</dcterms:modified>
</cp:coreProperties>
</file>